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8" r:id="rId2"/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280"/>
    <a:srgbClr val="CF3780"/>
    <a:srgbClr val="BC1D80"/>
    <a:srgbClr val="D94580"/>
    <a:srgbClr val="BE2080"/>
    <a:srgbClr val="AD0680"/>
    <a:srgbClr val="D7D7D7"/>
    <a:srgbClr val="D13A80"/>
    <a:srgbClr val="B50F80"/>
    <a:srgbClr val="B41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63"/>
  </p:normalViewPr>
  <p:slideViewPr>
    <p:cSldViewPr snapToGrid="0">
      <p:cViewPr varScale="1">
        <p:scale>
          <a:sx n="75" d="100"/>
          <a:sy n="75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DC36-DB5C-D9ED-47FC-5914367A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A3B10-30F8-FE7A-E828-0EC0D57C9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6D3B-4C9E-3598-0A68-1D648B8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5BFE-B024-9972-D2E8-FB8F7776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B54C-AF88-89EE-F701-A553AF53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C2C54D6-E752-1C35-F840-7EEE7523C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5FE0-5755-B73E-FB25-119EF239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CE73-D396-66FC-E9E9-DB5B9B3C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3ACE-9DC9-5833-9E10-5A948D8D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A689-B24E-44A5-58DC-9F9A8244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32AB-D47B-E2DC-A95E-E2769072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EB9E3-AC3C-8324-C6C8-762E47384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952FC-B982-2522-8374-38C77F69D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8262-2261-962D-03A3-CD98E6D4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32B6-1012-82F8-70F9-CBC7677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7BC6-CB10-1081-7EE6-1C8FEEC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F288-4091-142A-6C67-4B3CA81D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3853-9C33-581A-6CA6-60F23DEB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EF6C-C9D4-052F-D134-AE8B4894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079E-3F99-F8F1-6A53-5495930C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7A78-E51E-2CC2-A38A-4FD86A43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177-53CA-46DB-A753-45FC3A25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5510-08EB-A66C-B330-2CADAE21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89BD-89F6-EF01-C307-63F9007E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9648-B9CB-A061-D9A5-F5C23B2F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2C00-3320-36D6-8182-8EC2DCE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305F-80B4-F74E-BAC0-60D633E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5CC1-DC8E-367C-6D44-F0F5D84C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37FA-611B-9D25-CFBA-7D7667F0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1C3D-1585-7465-EF2E-8A78FF5B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D361-39EF-2963-357C-C6D40C6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41DC-88D1-5C0E-1987-8067CBE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1FC9-F82B-E246-1567-64FA6CB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7594-FC5B-620F-A444-1A2A7D0B6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C1F6-7C96-78AB-B09B-203AAC00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74A2-E1FF-379C-F8B5-87CEC549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18F7F-D7D7-21D7-048B-7F8DB93C5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366E0-9B1C-3A18-2FB5-7BA619F5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DCD7B-B139-5BB0-D466-95A0FFFA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B038A-DB6F-19D7-D99E-A75E0DD1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895-E842-9462-50B1-899FDC6E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F216B-63F6-4FD3-0541-08DF07FE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804A8-1FB5-44D6-7EB5-FD401283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9E4B2-1BEE-4C4C-FF81-B9B6B2C9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197B6-0AA2-D986-B64C-CAEAAB1A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C0C53-9159-3C91-FF85-61497AD2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5DD0E-B018-3CE7-9586-77CAE069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CA67-18D7-43F6-FC0D-102F389D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AFAF-DE17-3064-7072-53781BFF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A89F-27D5-EC12-7FA1-5025D5C9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03268-22E5-8629-98AD-675FC46D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8C17-7D71-4CA3-B317-B48692B5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577FE-734A-129D-0DC3-37A383A7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9677-4790-95B3-4D39-D29FFDA4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C9A8B-D2D7-F330-BDCB-DCEFB4D5E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883DB-D309-D445-6623-0ED6E61CD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6ABD-0AEF-B2AA-0417-AD223EAE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1B9D1-E06C-DBE1-8555-A3CF2F51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00300-E68C-F42C-B473-5B10D329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C99AD-303D-14AE-0FE4-B5FD273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CC681-57FF-289C-508C-DDCC767A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F743-0734-0BA3-FB0C-4A3D9C1FF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8637-EC4E-82DA-8D28-DE11AD3B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47E2-582B-AF2E-2A06-42C8D2F76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1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8F9D24-CFF1-CF45-E4A8-6C224E674788}"/>
              </a:ext>
            </a:extLst>
          </p:cNvPr>
          <p:cNvCxnSpPr>
            <a:cxnSpLocks/>
          </p:cNvCxnSpPr>
          <p:nvPr/>
        </p:nvCxnSpPr>
        <p:spPr>
          <a:xfrm>
            <a:off x="-955040" y="2473959"/>
            <a:ext cx="9591040" cy="0"/>
          </a:xfrm>
          <a:prstGeom prst="line">
            <a:avLst/>
          </a:prstGeom>
          <a:gradFill flip="none" rotWithShape="1">
            <a:gsLst>
              <a:gs pos="0">
                <a:srgbClr val="AD0680"/>
              </a:gs>
              <a:gs pos="58000">
                <a:srgbClr val="BE2080"/>
              </a:gs>
              <a:gs pos="100000">
                <a:srgbClr val="D9458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EB621B-88AA-5AD7-9532-9206CE9C00B1}"/>
              </a:ext>
            </a:extLst>
          </p:cNvPr>
          <p:cNvSpPr txBox="1"/>
          <p:nvPr/>
        </p:nvSpPr>
        <p:spPr>
          <a:xfrm>
            <a:off x="944880" y="722284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DA04F-576F-3B31-51A0-6C9E8D8A7698}"/>
              </a:ext>
            </a:extLst>
          </p:cNvPr>
          <p:cNvSpPr txBox="1"/>
          <p:nvPr/>
        </p:nvSpPr>
        <p:spPr>
          <a:xfrm>
            <a:off x="944880" y="1656080"/>
            <a:ext cx="99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here…………………………………………………………………………………………………….</a:t>
            </a:r>
          </a:p>
          <a:p>
            <a:r>
              <a:rPr lang="en-I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5055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HEALTHCARE ACADEMY PVT LTD</dc:creator>
  <cp:lastModifiedBy>admission@globalhealthcareacademy.in</cp:lastModifiedBy>
  <cp:revision>659</cp:revision>
  <dcterms:created xsi:type="dcterms:W3CDTF">2023-02-06T05:59:07Z</dcterms:created>
  <dcterms:modified xsi:type="dcterms:W3CDTF">2023-12-21T06:25:35Z</dcterms:modified>
</cp:coreProperties>
</file>